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1" r:id="rId1"/>
  </p:sldMasterIdLst>
  <p:notesMasterIdLst>
    <p:notesMasterId r:id="rId13"/>
  </p:notesMasterIdLst>
  <p:sldIdLst>
    <p:sldId id="410" r:id="rId2"/>
    <p:sldId id="385" r:id="rId3"/>
    <p:sldId id="387" r:id="rId4"/>
    <p:sldId id="301" r:id="rId5"/>
    <p:sldId id="325" r:id="rId6"/>
    <p:sldId id="382" r:id="rId7"/>
    <p:sldId id="383" r:id="rId8"/>
    <p:sldId id="398" r:id="rId9"/>
    <p:sldId id="399" r:id="rId10"/>
    <p:sldId id="333" r:id="rId11"/>
    <p:sldId id="390" r:id="rId12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26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DA4CA26-3B8C-894C-A109-418DBC2F5206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noProof="0" smtClean="0"/>
              <a:t>Click to edit Master text styles</a:t>
            </a:r>
          </a:p>
          <a:p>
            <a:pPr lvl="1"/>
            <a:r>
              <a:rPr lang="tr-TR" noProof="0" smtClean="0"/>
              <a:t>Second level</a:t>
            </a:r>
          </a:p>
          <a:p>
            <a:pPr lvl="2"/>
            <a:r>
              <a:rPr lang="tr-TR" noProof="0" smtClean="0"/>
              <a:t>Third level</a:t>
            </a:r>
          </a:p>
          <a:p>
            <a:pPr lvl="3"/>
            <a:r>
              <a:rPr lang="tr-TR" noProof="0" smtClean="0"/>
              <a:t>Fourth level</a:t>
            </a:r>
          </a:p>
          <a:p>
            <a:pPr lvl="4"/>
            <a:r>
              <a:rPr lang="tr-TR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847E55E-AC22-C046-8CCC-8F7C98A0F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234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530F8-07E0-DC44-A861-DD0F74556253}" type="datetimeFigureOut">
              <a:rPr lang="tr-TR"/>
              <a:pPr>
                <a:defRPr/>
              </a:pPr>
              <a:t>19.11.2023</a:t>
            </a:fld>
            <a:endParaRPr lang="tr-TR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DC3CC-6E20-4144-AC20-42B695FF437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4953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21CF8-B31E-E44D-BE5A-C5DE62BA01A4}" type="datetimeFigureOut">
              <a:rPr lang="tr-TR"/>
              <a:pPr>
                <a:defRPr/>
              </a:pPr>
              <a:t>19.11.2023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F8174-3DD8-4F45-8DA9-2FEF2DE24078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6083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5856F-6C2C-8841-88B6-5720E972327E}" type="datetimeFigureOut">
              <a:rPr lang="tr-TR"/>
              <a:pPr>
                <a:defRPr/>
              </a:pPr>
              <a:t>19.11.2023</a:t>
            </a:fld>
            <a:endParaRPr lang="tr-TR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97AAC-B72C-A945-92A8-956C38099C9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39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7862"/>
            <a:ext cx="8229600" cy="1743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52173" y="135575"/>
            <a:ext cx="6329549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6240922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5DD12-10EE-D846-BA71-04572CCB1924}" type="datetimeFigureOut">
              <a:rPr lang="tr-TR"/>
              <a:pPr>
                <a:defRPr/>
              </a:pPr>
              <a:t>19.11.2023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6E2F6-996B-6446-8268-06489E0936E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8258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31B94-FC00-D14D-AE0F-E6412C90A787}" type="datetimeFigureOut">
              <a:rPr lang="tr-TR"/>
              <a:pPr>
                <a:defRPr/>
              </a:pPr>
              <a:t>19.11.2023</a:t>
            </a:fld>
            <a:endParaRPr lang="tr-TR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5805D-0147-6743-A70E-6821E1A892EC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0934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6D653-142B-2146-9D5C-9A59E02EAC5A}" type="datetimeFigureOut">
              <a:rPr lang="tr-TR"/>
              <a:pPr>
                <a:defRPr/>
              </a:pPr>
              <a:t>19.11.2023</a:t>
            </a:fld>
            <a:endParaRPr lang="tr-T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7C40E-719E-4948-84B3-537E0D59136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6225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F3BCA-EFDC-F941-A514-A822D7B2F394}" type="datetimeFigureOut">
              <a:rPr lang="tr-TR"/>
              <a:pPr>
                <a:defRPr/>
              </a:pPr>
              <a:t>19.11.2023</a:t>
            </a:fld>
            <a:endParaRPr lang="tr-T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8874A-6AA8-6C45-9A25-AEC2A10CD22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3996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B80D4-DD75-3847-A8F0-395ED4369ACD}" type="datetimeFigureOut">
              <a:rPr lang="tr-TR"/>
              <a:pPr>
                <a:defRPr/>
              </a:pPr>
              <a:t>19.11.2023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BBBE1-8D01-9341-A9D5-CCB4F8218328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6547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F463D-5B4C-664F-9F33-1880FF8218A2}" type="datetimeFigureOut">
              <a:rPr lang="tr-TR"/>
              <a:pPr>
                <a:defRPr/>
              </a:pPr>
              <a:t>19.11.2023</a:t>
            </a:fld>
            <a:endParaRPr lang="tr-TR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724F7-0F0E-684F-A758-8CF67AFDF0B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0119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8B82E-404B-2148-A2F9-A5BB7BC494FF}" type="datetimeFigureOut">
              <a:rPr lang="tr-TR"/>
              <a:pPr>
                <a:defRPr/>
              </a:pPr>
              <a:t>19.11.2023</a:t>
            </a:fld>
            <a:endParaRPr lang="tr-TR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2356F-F0B5-C34D-B664-91954D4F841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3237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" name="Freeform 2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r-TR" noProof="0" smtClean="0"/>
              <a:t>Resim eklemek için simgeyi tıklatın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6E514-94BE-AE44-9F41-A06D6C3D0B19}" type="datetimeFigureOut">
              <a:rPr lang="tr-TR"/>
              <a:pPr>
                <a:defRPr/>
              </a:pPr>
              <a:t>19.11.2023</a:t>
            </a:fld>
            <a:endParaRPr lang="tr-TR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9B2C3-A93E-2541-8871-4F3F725CABD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8689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fld id="{7F6BF788-6BB3-1746-9B73-F17BF05AB6D2}" type="datetimeFigureOut">
              <a:rPr lang="tr-TR"/>
              <a:pPr>
                <a:defRPr/>
              </a:pPr>
              <a:t>19.11.2023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fld id="{EC3B7AC3-C865-3544-882D-8E4A8829FCF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06" r:id="rId2"/>
    <p:sldLayoutId id="2147483913" r:id="rId3"/>
    <p:sldLayoutId id="2147483907" r:id="rId4"/>
    <p:sldLayoutId id="2147483908" r:id="rId5"/>
    <p:sldLayoutId id="2147483909" r:id="rId6"/>
    <p:sldLayoutId id="2147483914" r:id="rId7"/>
    <p:sldLayoutId id="2147483915" r:id="rId8"/>
    <p:sldLayoutId id="2147483916" r:id="rId9"/>
    <p:sldLayoutId id="2147483910" r:id="rId10"/>
    <p:sldLayoutId id="2147483917" r:id="rId11"/>
    <p:sldLayoutId id="21474839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charset="0"/>
          <a:ea typeface="ＭＳ Ｐゴシック" charset="0"/>
          <a:cs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charset="0"/>
        <a:buChar char=""/>
        <a:defRPr sz="2400" kern="1200"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charset="0"/>
        <a:buChar char=""/>
        <a:defRPr sz="2200" kern="1200">
          <a:solidFill>
            <a:schemeClr val="tx2"/>
          </a:solidFill>
          <a:latin typeface="+mn-lt"/>
          <a:ea typeface="ＭＳ Ｐゴシック" charset="0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charset="0"/>
        <a:buChar char=""/>
        <a:defRPr sz="2000" kern="1200">
          <a:solidFill>
            <a:schemeClr val="tx2"/>
          </a:solidFill>
          <a:latin typeface="+mn-lt"/>
          <a:ea typeface="ＭＳ Ｐゴシック" charset="0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charset="0"/>
        <a:buChar char="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charset="0"/>
        <a:buChar char=""/>
        <a:defRPr sz="1600" kern="1200">
          <a:solidFill>
            <a:schemeClr val="tx2"/>
          </a:solidFill>
          <a:latin typeface="+mn-lt"/>
          <a:ea typeface="ＭＳ Ｐゴシック" charset="0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1 Başlık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marL="484188" eaLnBrk="1" hangingPunct="1"/>
            <a:endParaRPr lang="tr-TR" dirty="0">
              <a:solidFill>
                <a:srgbClr val="59CAFF"/>
              </a:solidFill>
              <a:latin typeface="Candara" charset="0"/>
            </a:endParaRPr>
          </a:p>
        </p:txBody>
      </p:sp>
      <p:sp>
        <p:nvSpPr>
          <p:cNvPr id="15362" name="2 Alt Başlık"/>
          <p:cNvSpPr>
            <a:spLocks noGrp="1"/>
          </p:cNvSpPr>
          <p:nvPr>
            <p:ph type="subTitle" idx="1"/>
          </p:nvPr>
        </p:nvSpPr>
        <p:spPr>
          <a:xfrm>
            <a:off x="395536" y="1988840"/>
            <a:ext cx="8496175" cy="1752600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000000"/>
                </a:solidFill>
              </a:rPr>
              <a:t>Please click on Power Point </a:t>
            </a:r>
            <a:r>
              <a:rPr lang="en-US" sz="4400" b="1" dirty="0" smtClean="0">
                <a:solidFill>
                  <a:srgbClr val="000000"/>
                </a:solidFill>
              </a:rPr>
              <a:t>Presentation.</a:t>
            </a:r>
            <a:endParaRPr lang="tr-TR" sz="4400" b="1" dirty="0">
              <a:solidFill>
                <a:srgbClr val="000000"/>
              </a:solidFill>
            </a:endParaRPr>
          </a:p>
          <a:p>
            <a:r>
              <a:rPr lang="en-US" sz="4400" b="1" dirty="0" smtClean="0">
                <a:solidFill>
                  <a:srgbClr val="000000"/>
                </a:solidFill>
              </a:rPr>
              <a:t>Files </a:t>
            </a:r>
            <a:r>
              <a:rPr lang="en-US" sz="4400" b="1" dirty="0">
                <a:solidFill>
                  <a:srgbClr val="000000"/>
                </a:solidFill>
              </a:rPr>
              <a:t>Related to this Article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2376516" y="4653136"/>
            <a:ext cx="45342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/>
              <a:t>Prof. Muzaffer </a:t>
            </a:r>
            <a:r>
              <a:rPr lang="en-US" sz="2800" b="1" dirty="0" err="1" smtClean="0"/>
              <a:t>Değertekin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0401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4" descr="Screen Shot 2018-02-15 at 11.37.5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"/>
          <a:stretch>
            <a:fillRect/>
          </a:stretch>
        </p:blipFill>
        <p:spPr bwMode="auto">
          <a:xfrm>
            <a:off x="3451225" y="4348163"/>
            <a:ext cx="2455863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4" name="Picture 6" descr="Screen Shot 2018-02-15 at 11.36.37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6"/>
          <a:stretch>
            <a:fillRect/>
          </a:stretch>
        </p:blipFill>
        <p:spPr bwMode="auto">
          <a:xfrm>
            <a:off x="138113" y="4292600"/>
            <a:ext cx="2566987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7" descr="Screen Shot 2018-02-15 at 11.37.25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7"/>
          <a:stretch>
            <a:fillRect/>
          </a:stretch>
        </p:blipFill>
        <p:spPr bwMode="auto">
          <a:xfrm>
            <a:off x="6761163" y="4348163"/>
            <a:ext cx="2506662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8" descr="Screen Shot 2018-02-15 at 11.39.44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781050"/>
            <a:ext cx="3509963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>
            <a:off x="1389063" y="1612900"/>
            <a:ext cx="2316162" cy="3317875"/>
          </a:xfrm>
          <a:prstGeom prst="straightConnector1">
            <a:avLst/>
          </a:prstGeom>
          <a:ln w="57150" cmpd="sng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168775" y="1612900"/>
            <a:ext cx="388938" cy="2884488"/>
          </a:xfrm>
          <a:prstGeom prst="straightConnector1">
            <a:avLst/>
          </a:prstGeom>
          <a:ln w="57150" cmpd="sng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557713" y="1612900"/>
            <a:ext cx="3076575" cy="3036888"/>
          </a:xfrm>
          <a:prstGeom prst="straightConnector1">
            <a:avLst/>
          </a:prstGeom>
          <a:ln w="57150" cmpd="sng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Resim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5" r="15012"/>
          <a:stretch>
            <a:fillRect/>
          </a:stretch>
        </p:blipFill>
        <p:spPr bwMode="auto">
          <a:xfrm>
            <a:off x="138113" y="4200525"/>
            <a:ext cx="2566987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1" name="TextBox 12"/>
          <p:cNvSpPr txBox="1">
            <a:spLocks noChangeArrowheads="1"/>
          </p:cNvSpPr>
          <p:nvPr/>
        </p:nvSpPr>
        <p:spPr bwMode="auto">
          <a:xfrm>
            <a:off x="256269" y="-6350"/>
            <a:ext cx="8218725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FF0000"/>
                </a:solidFill>
              </a:rPr>
              <a:t>Ultrasound Monitoring of the Vasculature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0122" name="TextBox 13"/>
          <p:cNvSpPr txBox="1">
            <a:spLocks noChangeArrowheads="1"/>
          </p:cNvSpPr>
          <p:nvPr/>
        </p:nvSpPr>
        <p:spPr bwMode="auto">
          <a:xfrm>
            <a:off x="8507413" y="5840413"/>
            <a:ext cx="488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SP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um-1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55" y="0"/>
            <a:ext cx="9144000" cy="6858000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Grp="1" noChangeAspect="1"/>
          </p:cNvPicPr>
          <p:nvPr>
            <p:ph sz="half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7704" y="860543"/>
            <a:ext cx="4743039" cy="559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1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ATRIAL SEPTAL DEFECT-ASD CLOSURE</a:t>
            </a:r>
            <a:endParaRPr lang="en-US" sz="4000" b="1" dirty="0"/>
          </a:p>
        </p:txBody>
      </p:sp>
      <p:pic>
        <p:nvPicPr>
          <p:cNvPr id="4" name="Picture 3" descr="Screen Shot 2019-02-07 at 23.27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56792"/>
            <a:ext cx="63754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2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VENTRICULAR SEPTAL DEFECT-VSD CLOSURE</a:t>
            </a:r>
            <a:endParaRPr lang="en-US" sz="4000" b="1" dirty="0"/>
          </a:p>
        </p:txBody>
      </p:sp>
      <p:pic>
        <p:nvPicPr>
          <p:cNvPr id="4" name="Picture 3" descr="Screen Shot 2019-02-07 at 23.28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00808"/>
            <a:ext cx="67691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http://t0.gstatic.com/images?q=tbn:ANd9GcSKSJDmrPm346eHU5TBKwiJege09ms8TwGpyv1UV41mZhm0U0Q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73463"/>
            <a:ext cx="3470275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4800" b="1" dirty="0" err="1">
                <a:latin typeface="Candara" charset="0"/>
              </a:rPr>
              <a:t>Defect</a:t>
            </a:r>
            <a:r>
              <a:rPr lang="tr-TR" sz="4800" b="1" dirty="0">
                <a:latin typeface="Candara" charset="0"/>
              </a:rPr>
              <a:t> </a:t>
            </a:r>
            <a:r>
              <a:rPr lang="tr-TR" sz="4800" b="1" dirty="0" err="1">
                <a:latin typeface="Candara" charset="0"/>
              </a:rPr>
              <a:t>Closing</a:t>
            </a:r>
            <a:r>
              <a:rPr lang="tr-TR" sz="4800" b="1" dirty="0">
                <a:latin typeface="Candara" charset="0"/>
              </a:rPr>
              <a:t> </a:t>
            </a:r>
            <a:r>
              <a:rPr lang="tr-TR" sz="4800" b="1" dirty="0" err="1">
                <a:latin typeface="Candara" charset="0"/>
              </a:rPr>
              <a:t>Devices</a:t>
            </a:r>
            <a:endParaRPr lang="tr-TR" sz="4800" b="1" dirty="0">
              <a:latin typeface="Candara" charset="0"/>
            </a:endParaRPr>
          </a:p>
        </p:txBody>
      </p:sp>
      <p:pic>
        <p:nvPicPr>
          <p:cNvPr id="65540" name="Picture 6" descr="http://t3.gstatic.com/images?q=tbn:ANd9GcRfseKuS1fVokYTcixUjx43VVvqW6FTRZsLl93YcI5wbjckEWq4y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060575"/>
            <a:ext cx="4660900" cy="441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5" descr="P101026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6" t="35803" r="15926" b="5927"/>
          <a:stretch>
            <a:fillRect/>
          </a:stretch>
        </p:blipFill>
        <p:spPr bwMode="auto">
          <a:xfrm>
            <a:off x="4572000" y="2133600"/>
            <a:ext cx="4608513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7" descr="Screen Shot 2017-11-27 at 19.10.57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7"/>
          <a:stretch>
            <a:fillRect/>
          </a:stretch>
        </p:blipFill>
        <p:spPr bwMode="auto">
          <a:xfrm>
            <a:off x="0" y="2133600"/>
            <a:ext cx="45720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52537"/>
          </a:xfrm>
        </p:spPr>
        <p:txBody>
          <a:bodyPr/>
          <a:lstStyle/>
          <a:p>
            <a:r>
              <a:rPr lang="en-US" sz="4800" b="1" dirty="0">
                <a:latin typeface="Candara" charset="0"/>
              </a:rPr>
              <a:t>Left Atrial Appendage Closure for Stroke Prevention</a:t>
            </a:r>
            <a:endParaRPr lang="en-US" sz="4800" b="1" dirty="0">
              <a:latin typeface="Candar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err="1">
                <a:solidFill>
                  <a:schemeClr val="bg1"/>
                </a:solidFill>
                <a:latin typeface="Candara" charset="0"/>
              </a:rPr>
              <a:t>Karotis</a:t>
            </a:r>
            <a:r>
              <a:rPr lang="en-US" sz="5400" b="1" dirty="0">
                <a:solidFill>
                  <a:schemeClr val="bg1"/>
                </a:solidFill>
                <a:latin typeface="Candara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ndara" charset="0"/>
              </a:rPr>
              <a:t>Artere</a:t>
            </a:r>
            <a:r>
              <a:rPr lang="en-US" sz="5400" b="1" dirty="0">
                <a:solidFill>
                  <a:schemeClr val="bg1"/>
                </a:solidFill>
                <a:latin typeface="Candara" charset="0"/>
              </a:rPr>
              <a:t> </a:t>
            </a:r>
            <a:r>
              <a:rPr lang="en-US" sz="5400" b="1" dirty="0">
                <a:solidFill>
                  <a:schemeClr val="bg1"/>
                </a:solidFill>
                <a:latin typeface="Candara" charset="0"/>
              </a:rPr>
              <a:t>Stenting</a:t>
            </a:r>
            <a:endParaRPr lang="en-US" sz="5400" b="1" dirty="0">
              <a:solidFill>
                <a:schemeClr val="bg1"/>
              </a:solidFill>
              <a:latin typeface="Candara" charset="0"/>
            </a:endParaRPr>
          </a:p>
        </p:txBody>
      </p:sp>
      <p:pic>
        <p:nvPicPr>
          <p:cNvPr id="80898" name="Picture 3" descr="Screen Shot 2017-11-27 at 19.27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89138"/>
            <a:ext cx="3659188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4" descr="Screen Shot 2017-11-27 at 19.27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3860800"/>
            <a:ext cx="53213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48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ndara" charset="0"/>
              </a:rPr>
              <a:t>Percutaneous Repair of Abdominal Aortic Aneurysm</a:t>
            </a:r>
            <a:endParaRPr lang="en-US" b="1" dirty="0">
              <a:latin typeface="Candara" charset="0"/>
            </a:endParaRPr>
          </a:p>
        </p:txBody>
      </p:sp>
      <p:pic>
        <p:nvPicPr>
          <p:cNvPr id="81922" name="Picture 3" descr="Screen Shot 2017-11-27 at 19.28.5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78"/>
          <a:stretch/>
        </p:blipFill>
        <p:spPr bwMode="auto">
          <a:xfrm>
            <a:off x="1043608" y="2276872"/>
            <a:ext cx="7413625" cy="328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00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b="1" dirty="0"/>
              <a:t>New Angiography Methods Indicating the Severity of Cardiovascular Stenosis</a:t>
            </a:r>
            <a:endParaRPr lang="en-US" sz="3500" b="1" dirty="0"/>
          </a:p>
        </p:txBody>
      </p:sp>
      <p:pic>
        <p:nvPicPr>
          <p:cNvPr id="4" name="Picture 3" descr="Screen Shot 2019-04-02 at 19.53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67" y="2211917"/>
            <a:ext cx="74168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 bwMode="auto">
          <a:xfrm>
            <a:off x="609600" y="4905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charset="0"/>
                <a:ea typeface="ＭＳ Ｐゴシック" charset="0"/>
                <a:cs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/>
              <a:t>New Angiography Methods Indicating the Severity of Cardiovascular Stenosis</a:t>
            </a:r>
            <a:endParaRPr lang="en-US" b="1" dirty="0"/>
          </a:p>
        </p:txBody>
      </p:sp>
      <p:pic>
        <p:nvPicPr>
          <p:cNvPr id="5" name="Picture 4" descr="Screen Shot 2019-04-02 at 19.54.0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81"/>
          <a:stretch/>
        </p:blipFill>
        <p:spPr>
          <a:xfrm>
            <a:off x="28766" y="2484591"/>
            <a:ext cx="3463114" cy="4112761"/>
          </a:xfrm>
          <a:prstGeom prst="rect">
            <a:avLst/>
          </a:prstGeom>
        </p:spPr>
      </p:pic>
      <p:pic>
        <p:nvPicPr>
          <p:cNvPr id="6" name="Picture 5" descr="Screen Shot 2019-04-02 at 19.54.3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35"/>
          <a:stretch/>
        </p:blipFill>
        <p:spPr>
          <a:xfrm>
            <a:off x="3419872" y="2276872"/>
            <a:ext cx="1782233" cy="1778000"/>
          </a:xfrm>
          <a:prstGeom prst="rect">
            <a:avLst/>
          </a:prstGeom>
        </p:spPr>
      </p:pic>
      <p:pic>
        <p:nvPicPr>
          <p:cNvPr id="7" name="Picture 6" descr="Screen Shot 2019-04-02 at 19.54.3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7"/>
          <a:stretch/>
        </p:blipFill>
        <p:spPr>
          <a:xfrm>
            <a:off x="3419873" y="3789040"/>
            <a:ext cx="5688632" cy="28581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76056" y="2492896"/>
            <a:ext cx="4083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/>
              <a:t>Kritik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darlık</a:t>
            </a:r>
            <a:r>
              <a:rPr lang="en-US" sz="2000" b="1" dirty="0" smtClean="0"/>
              <a:t> </a:t>
            </a:r>
            <a:r>
              <a:rPr lang="en-US" sz="2000" b="1" dirty="0" err="1"/>
              <a:t>v</a:t>
            </a:r>
            <a:r>
              <a:rPr lang="en-US" sz="2000" b="1" dirty="0" err="1" smtClean="0"/>
              <a:t>arsa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kırmızı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oluyor</a:t>
            </a:r>
            <a:r>
              <a:rPr lang="en-US" sz="2000" b="1" dirty="0" smtClean="0"/>
              <a:t> </a:t>
            </a:r>
          </a:p>
          <a:p>
            <a:pPr algn="ctr"/>
            <a:r>
              <a:rPr lang="en-US" sz="2000" b="1" dirty="0" err="1" smtClean="0"/>
              <a:t>ve</a:t>
            </a:r>
            <a:r>
              <a:rPr lang="en-US" sz="2000" b="1" dirty="0" smtClean="0"/>
              <a:t> stent </a:t>
            </a:r>
            <a:r>
              <a:rPr lang="en-US" sz="2000" b="1" dirty="0" err="1" smtClean="0"/>
              <a:t>takılması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gerekli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6196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lga Biçimi">
  <a:themeElements>
    <a:clrScheme name="Dalga Biçim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Dalga Biçimi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alga Biçimi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5133</TotalTime>
  <Words>76</Words>
  <Application>Microsoft Office PowerPoint</Application>
  <PresentationFormat>Ekran Gösterisi (4:3)</PresentationFormat>
  <Paragraphs>15</Paragraphs>
  <Slides>11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11</vt:i4>
      </vt:variant>
    </vt:vector>
  </HeadingPairs>
  <TitlesOfParts>
    <vt:vector size="17" baseType="lpstr">
      <vt:lpstr>ＭＳ Ｐゴシック</vt:lpstr>
      <vt:lpstr>Arial</vt:lpstr>
      <vt:lpstr>Calibri</vt:lpstr>
      <vt:lpstr>Candara</vt:lpstr>
      <vt:lpstr>Symbol</vt:lpstr>
      <vt:lpstr>Dalga Biçimi</vt:lpstr>
      <vt:lpstr>PowerPoint Sunusu</vt:lpstr>
      <vt:lpstr>ATRIAL SEPTAL DEFECT-ASD CLOSURE</vt:lpstr>
      <vt:lpstr>VENTRICULAR SEPTAL DEFECT-VSD CLOSURE</vt:lpstr>
      <vt:lpstr>Defect Closing Devices</vt:lpstr>
      <vt:lpstr>Left Atrial Appendage Closure for Stroke Prevention</vt:lpstr>
      <vt:lpstr>Karotis Artere Stenting</vt:lpstr>
      <vt:lpstr>Percutaneous Repair of Abdominal Aortic Aneurysm</vt:lpstr>
      <vt:lpstr>New Angiography Methods Indicating the Severity of Cardiovascular Stenosis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REYHAN YILMAZ</dc:creator>
  <cp:lastModifiedBy>90553</cp:lastModifiedBy>
  <cp:revision>112</cp:revision>
  <dcterms:modified xsi:type="dcterms:W3CDTF">2023-11-19T11:37:44Z</dcterms:modified>
</cp:coreProperties>
</file>