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13"/>
  </p:notesMasterIdLst>
  <p:sldIdLst>
    <p:sldId id="410" r:id="rId2"/>
    <p:sldId id="385" r:id="rId3"/>
    <p:sldId id="387" r:id="rId4"/>
    <p:sldId id="301" r:id="rId5"/>
    <p:sldId id="325" r:id="rId6"/>
    <p:sldId id="382" r:id="rId7"/>
    <p:sldId id="383" r:id="rId8"/>
    <p:sldId id="398" r:id="rId9"/>
    <p:sldId id="399" r:id="rId10"/>
    <p:sldId id="333" r:id="rId11"/>
    <p:sldId id="390" r:id="rId12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2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A4CA26-3B8C-894C-A109-418DBC2F520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 smtClean="0"/>
              <a:t>Click to edit Master text styles</a:t>
            </a:r>
          </a:p>
          <a:p>
            <a:pPr lvl="1"/>
            <a:r>
              <a:rPr lang="tr-TR" noProof="0" smtClean="0"/>
              <a:t>Second level</a:t>
            </a:r>
          </a:p>
          <a:p>
            <a:pPr lvl="2"/>
            <a:r>
              <a:rPr lang="tr-TR" noProof="0" smtClean="0"/>
              <a:t>Third level</a:t>
            </a:r>
          </a:p>
          <a:p>
            <a:pPr lvl="3"/>
            <a:r>
              <a:rPr lang="tr-TR" noProof="0" smtClean="0"/>
              <a:t>Fourth level</a:t>
            </a:r>
          </a:p>
          <a:p>
            <a:pPr lvl="4"/>
            <a:r>
              <a:rPr lang="tr-TR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847E55E-AC22-C046-8CCC-8F7C98A0F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530F8-07E0-DC44-A861-DD0F74556253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DC3CC-6E20-4144-AC20-42B695FF437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953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21CF8-B31E-E44D-BE5A-C5DE62BA01A4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F8174-3DD8-4F45-8DA9-2FEF2DE2407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608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5856F-6C2C-8841-88B6-5720E972327E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7AAC-B72C-A945-92A8-956C38099C9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862"/>
            <a:ext cx="8229600" cy="174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173" y="135575"/>
            <a:ext cx="63295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624092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5DD12-10EE-D846-BA71-04572CCB1924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6E2F6-996B-6446-8268-06489E0936E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25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31B94-FC00-D14D-AE0F-E6412C90A787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5805D-0147-6743-A70E-6821E1A892E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093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6D653-142B-2146-9D5C-9A59E02EAC5A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7C40E-719E-4948-84B3-537E0D59136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622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F3BCA-EFDC-F941-A514-A822D7B2F394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874A-6AA8-6C45-9A25-AEC2A10CD22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399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B80D4-DD75-3847-A8F0-395ED4369ACD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BBBE1-8D01-9341-A9D5-CCB4F821832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654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463D-5B4C-664F-9F33-1880FF8218A2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24F7-0F0E-684F-A758-8CF67AFDF0B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011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8B82E-404B-2148-A2F9-A5BB7BC494FF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2356F-F0B5-C34D-B664-91954D4F841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323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6E514-94BE-AE44-9F41-A06D6C3D0B19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9B2C3-A93E-2541-8871-4F3F725CABD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868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7F6BF788-6BB3-1746-9B73-F17BF05AB6D2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EC3B7AC3-C865-3544-882D-8E4A8829FCF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06" r:id="rId2"/>
    <p:sldLayoutId id="2147483913" r:id="rId3"/>
    <p:sldLayoutId id="2147483907" r:id="rId4"/>
    <p:sldLayoutId id="2147483908" r:id="rId5"/>
    <p:sldLayoutId id="2147483909" r:id="rId6"/>
    <p:sldLayoutId id="2147483914" r:id="rId7"/>
    <p:sldLayoutId id="2147483915" r:id="rId8"/>
    <p:sldLayoutId id="2147483916" r:id="rId9"/>
    <p:sldLayoutId id="2147483910" r:id="rId10"/>
    <p:sldLayoutId id="2147483917" r:id="rId11"/>
    <p:sldLayoutId id="21474839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charset="0"/>
        <a:buChar char=""/>
        <a:defRPr sz="24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charset="0"/>
        <a:buChar char=""/>
        <a:defRPr sz="22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charset="0"/>
        <a:buChar char="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charset="0"/>
        <a:buChar char="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charset="0"/>
        <a:buChar char=""/>
        <a:defRPr sz="1600"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Başlık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marL="484188" eaLnBrk="1" hangingPunct="1"/>
            <a:endParaRPr lang="tr-TR" dirty="0">
              <a:solidFill>
                <a:srgbClr val="59CAFF"/>
              </a:solidFill>
              <a:latin typeface="Candara" charset="0"/>
            </a:endParaRPr>
          </a:p>
        </p:txBody>
      </p:sp>
      <p:sp>
        <p:nvSpPr>
          <p:cNvPr id="15362" name="2 Alt Başlık"/>
          <p:cNvSpPr>
            <a:spLocks noGrp="1"/>
          </p:cNvSpPr>
          <p:nvPr>
            <p:ph type="subTitle" idx="1"/>
          </p:nvPr>
        </p:nvSpPr>
        <p:spPr>
          <a:xfrm>
            <a:off x="395536" y="1988840"/>
            <a:ext cx="8496175" cy="1752600"/>
          </a:xfrm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rgbClr val="000000"/>
                </a:solidFill>
              </a:rPr>
              <a:t>Vorhofseptumdefekt</a:t>
            </a:r>
            <a:r>
              <a:rPr lang="en-US" sz="4400" b="1" dirty="0">
                <a:solidFill>
                  <a:srgbClr val="000000"/>
                </a:solidFill>
              </a:rPr>
              <a:t>-ASD-</a:t>
            </a:r>
            <a:r>
              <a:rPr lang="en-US" sz="4400" b="1" dirty="0" err="1">
                <a:solidFill>
                  <a:srgbClr val="000000"/>
                </a:solidFill>
              </a:rPr>
              <a:t>Verschluss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2411760" y="4005064"/>
            <a:ext cx="45342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/>
              <a:t>Prof. Muzaffer </a:t>
            </a:r>
            <a:r>
              <a:rPr lang="en-US" sz="2800" b="1" dirty="0" err="1" smtClean="0"/>
              <a:t>Değertekin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040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 descr="Screen Shot 2018-02-15 at 11.37.5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/>
          <a:stretch>
            <a:fillRect/>
          </a:stretch>
        </p:blipFill>
        <p:spPr bwMode="auto">
          <a:xfrm>
            <a:off x="3451225" y="4348163"/>
            <a:ext cx="245586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6" descr="Screen Shot 2018-02-15 at 11.36.3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/>
          <a:stretch>
            <a:fillRect/>
          </a:stretch>
        </p:blipFill>
        <p:spPr bwMode="auto">
          <a:xfrm>
            <a:off x="138113" y="4292600"/>
            <a:ext cx="25669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7" descr="Screen Shot 2018-02-15 at 11.37.2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/>
          <a:stretch>
            <a:fillRect/>
          </a:stretch>
        </p:blipFill>
        <p:spPr bwMode="auto">
          <a:xfrm>
            <a:off x="6761163" y="4348163"/>
            <a:ext cx="2506662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8" descr="Screen Shot 2018-02-15 at 11.39.4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781050"/>
            <a:ext cx="35099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1389063" y="1612900"/>
            <a:ext cx="2316162" cy="3317875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68775" y="1612900"/>
            <a:ext cx="388938" cy="2884488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57713" y="1612900"/>
            <a:ext cx="3076575" cy="3036888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Resim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" r="15012"/>
          <a:stretch>
            <a:fillRect/>
          </a:stretch>
        </p:blipFill>
        <p:spPr bwMode="auto">
          <a:xfrm>
            <a:off x="138113" y="4200525"/>
            <a:ext cx="256698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TextBox 12"/>
          <p:cNvSpPr txBox="1">
            <a:spLocks noChangeArrowheads="1"/>
          </p:cNvSpPr>
          <p:nvPr/>
        </p:nvSpPr>
        <p:spPr bwMode="auto">
          <a:xfrm>
            <a:off x="27745" y="-6350"/>
            <a:ext cx="867577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</a:rPr>
              <a:t>Ultraschallüberwachung</a:t>
            </a:r>
            <a:r>
              <a:rPr lang="en-US" sz="3200" b="1" dirty="0">
                <a:solidFill>
                  <a:srgbClr val="FF0000"/>
                </a:solidFill>
              </a:rPr>
              <a:t> des </a:t>
            </a:r>
            <a:r>
              <a:rPr lang="en-US" sz="3200" b="1" dirty="0" err="1">
                <a:solidFill>
                  <a:srgbClr val="FF0000"/>
                </a:solidFill>
              </a:rPr>
              <a:t>Gefäßsystems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0122" name="TextBox 13"/>
          <p:cNvSpPr txBox="1">
            <a:spLocks noChangeArrowheads="1"/>
          </p:cNvSpPr>
          <p:nvPr/>
        </p:nvSpPr>
        <p:spPr bwMode="auto">
          <a:xfrm>
            <a:off x="8507413" y="5840413"/>
            <a:ext cx="488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um-1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5" y="0"/>
            <a:ext cx="9144000" cy="68580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860543"/>
            <a:ext cx="4743039" cy="55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VERSCHLUSS EINES VORHOFSEPTUMDEFEKTS - ASD</a:t>
            </a:r>
            <a:endParaRPr lang="en-US" sz="4000" b="1" dirty="0"/>
          </a:p>
        </p:txBody>
      </p:sp>
      <p:pic>
        <p:nvPicPr>
          <p:cNvPr id="4" name="Picture 3" descr="Screen Shot 2019-02-07 at 23.27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3754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VENTRIKELSEPTUMDEFEKT - VSD-VERSCHLUSS</a:t>
            </a:r>
            <a:endParaRPr lang="en-US" sz="4000" b="1" dirty="0"/>
          </a:p>
        </p:txBody>
      </p:sp>
      <p:pic>
        <p:nvPicPr>
          <p:cNvPr id="4" name="Picture 3" descr="Screen Shot 2019-02-07 at 23.28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7691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http://t0.gstatic.com/images?q=tbn:ANd9GcSKSJDmrPm346eHU5TBKwiJege09ms8TwGpyv1UV41mZhm0U0Q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347027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800" b="1" dirty="0">
                <a:latin typeface="Candara" charset="0"/>
              </a:rPr>
              <a:t>Geräte zum Schließen von Defekten</a:t>
            </a:r>
            <a:endParaRPr lang="tr-TR" sz="4800" b="1" dirty="0">
              <a:latin typeface="Candara" charset="0"/>
            </a:endParaRPr>
          </a:p>
        </p:txBody>
      </p:sp>
      <p:pic>
        <p:nvPicPr>
          <p:cNvPr id="65540" name="Picture 6" descr="http://t3.gstatic.com/images?q=tbn:ANd9GcRfseKuS1fVokYTcixUjx43VVvqW6FTRZsLl93YcI5wbjckEWq4y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46609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5" descr="P10102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35803" r="15926" b="5927"/>
          <a:stretch>
            <a:fillRect/>
          </a:stretch>
        </p:blipFill>
        <p:spPr bwMode="auto">
          <a:xfrm>
            <a:off x="4572000" y="2133600"/>
            <a:ext cx="460851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7" descr="Screen Shot 2017-11-27 at 19.10.5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7"/>
          <a:stretch>
            <a:fillRect/>
          </a:stretch>
        </p:blipFill>
        <p:spPr bwMode="auto">
          <a:xfrm>
            <a:off x="0" y="2133600"/>
            <a:ext cx="45720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52537"/>
          </a:xfrm>
        </p:spPr>
        <p:txBody>
          <a:bodyPr/>
          <a:lstStyle/>
          <a:p>
            <a:r>
              <a:rPr lang="de-DE" sz="3500" b="1" dirty="0">
                <a:latin typeface="Candara" charset="0"/>
              </a:rPr>
              <a:t>Verschluss der linken Vorhofohrerweiterung zur Schlaganfallprävention</a:t>
            </a:r>
            <a:endParaRPr lang="en-US" sz="3500" b="1" dirty="0">
              <a:latin typeface="Candar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err="1">
                <a:solidFill>
                  <a:schemeClr val="bg1"/>
                </a:solidFill>
                <a:latin typeface="Candara" charset="0"/>
              </a:rPr>
              <a:t>Karotis</a:t>
            </a:r>
            <a:r>
              <a:rPr lang="en-US" sz="5400" b="1" dirty="0">
                <a:solidFill>
                  <a:schemeClr val="bg1"/>
                </a:solidFill>
                <a:latin typeface="Candara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ndara" charset="0"/>
              </a:rPr>
              <a:t>Artere</a:t>
            </a:r>
            <a:r>
              <a:rPr lang="en-US" sz="5400" b="1" dirty="0">
                <a:solidFill>
                  <a:schemeClr val="bg1"/>
                </a:solidFill>
                <a:latin typeface="Candara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Candara" charset="0"/>
              </a:rPr>
              <a:t>Stenting</a:t>
            </a:r>
            <a:endParaRPr lang="en-US" sz="5400" b="1" dirty="0">
              <a:solidFill>
                <a:schemeClr val="bg1"/>
              </a:solidFill>
              <a:latin typeface="Candara" charset="0"/>
            </a:endParaRPr>
          </a:p>
        </p:txBody>
      </p:sp>
      <p:pic>
        <p:nvPicPr>
          <p:cNvPr id="80898" name="Picture 3" descr="Screen Shot 2017-11-27 at 19.27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6591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Screen Shot 2017-11-27 at 19.27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860800"/>
            <a:ext cx="53213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ndara" charset="0"/>
              </a:rPr>
              <a:t>Perkutane</a:t>
            </a:r>
            <a:r>
              <a:rPr lang="en-US" b="1" dirty="0">
                <a:latin typeface="Candara" charset="0"/>
              </a:rPr>
              <a:t> </a:t>
            </a:r>
            <a:r>
              <a:rPr lang="en-US" b="1" dirty="0" err="1">
                <a:latin typeface="Candara" charset="0"/>
              </a:rPr>
              <a:t>Reparatur</a:t>
            </a:r>
            <a:r>
              <a:rPr lang="en-US" b="1" dirty="0">
                <a:latin typeface="Candara" charset="0"/>
              </a:rPr>
              <a:t> </a:t>
            </a:r>
            <a:r>
              <a:rPr lang="en-US" b="1" dirty="0" err="1">
                <a:latin typeface="Candara" charset="0"/>
              </a:rPr>
              <a:t>eines</a:t>
            </a:r>
            <a:r>
              <a:rPr lang="en-US" b="1" dirty="0">
                <a:latin typeface="Candara" charset="0"/>
              </a:rPr>
              <a:t> </a:t>
            </a:r>
            <a:r>
              <a:rPr lang="en-US" b="1" dirty="0" err="1">
                <a:latin typeface="Candara" charset="0"/>
              </a:rPr>
              <a:t>abdominalen</a:t>
            </a:r>
            <a:r>
              <a:rPr lang="en-US" b="1" dirty="0">
                <a:latin typeface="Candara" charset="0"/>
              </a:rPr>
              <a:t> </a:t>
            </a:r>
            <a:r>
              <a:rPr lang="en-US" b="1" dirty="0" err="1">
                <a:latin typeface="Candara" charset="0"/>
              </a:rPr>
              <a:t>Aortenaneurysmas</a:t>
            </a:r>
            <a:endParaRPr lang="en-US" b="1" dirty="0">
              <a:latin typeface="Candara" charset="0"/>
            </a:endParaRPr>
          </a:p>
        </p:txBody>
      </p:sp>
      <p:pic>
        <p:nvPicPr>
          <p:cNvPr id="81922" name="Picture 3" descr="Screen Shot 2017-11-27 at 19.28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1043608" y="2276872"/>
            <a:ext cx="7413625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0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252537"/>
          </a:xfrm>
        </p:spPr>
        <p:txBody>
          <a:bodyPr/>
          <a:lstStyle/>
          <a:p>
            <a:r>
              <a:rPr lang="de-DE" sz="3500" b="1" dirty="0"/>
              <a:t>Neue Angiographie-Methoden zur Bestimmung des Schweregrads von Herzgefäßverengungen</a:t>
            </a:r>
            <a:endParaRPr lang="en-US" sz="3500" b="1" dirty="0"/>
          </a:p>
        </p:txBody>
      </p:sp>
      <p:pic>
        <p:nvPicPr>
          <p:cNvPr id="4" name="Picture 3" descr="Screen Shot 2019-04-02 at 19.5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7" y="2211917"/>
            <a:ext cx="74168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609600" y="4905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500" b="1" dirty="0"/>
              <a:t>Neue Angiographie-Methoden zur Bestimmung des Schweregrads von Herzgefäßverengungen</a:t>
            </a:r>
            <a:endParaRPr lang="en-US" sz="3500" b="1" dirty="0"/>
          </a:p>
        </p:txBody>
      </p:sp>
      <p:pic>
        <p:nvPicPr>
          <p:cNvPr id="5" name="Picture 4" descr="Screen Shot 2019-04-02 at 19.54.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1"/>
          <a:stretch/>
        </p:blipFill>
        <p:spPr>
          <a:xfrm>
            <a:off x="28766" y="2484591"/>
            <a:ext cx="3463114" cy="4112761"/>
          </a:xfrm>
          <a:prstGeom prst="rect">
            <a:avLst/>
          </a:prstGeom>
        </p:spPr>
      </p:pic>
      <p:pic>
        <p:nvPicPr>
          <p:cNvPr id="6" name="Picture 5" descr="Screen Shot 2019-04-02 at 19.54.3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35"/>
          <a:stretch/>
        </p:blipFill>
        <p:spPr>
          <a:xfrm>
            <a:off x="3419872" y="2276872"/>
            <a:ext cx="1782233" cy="1778000"/>
          </a:xfrm>
          <a:prstGeom prst="rect">
            <a:avLst/>
          </a:prstGeom>
        </p:spPr>
      </p:pic>
      <p:pic>
        <p:nvPicPr>
          <p:cNvPr id="7" name="Picture 6" descr="Screen Shot 2019-04-02 at 19.54.3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7"/>
          <a:stretch/>
        </p:blipFill>
        <p:spPr>
          <a:xfrm>
            <a:off x="3419873" y="3789040"/>
            <a:ext cx="5688632" cy="2858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088" y="2348880"/>
            <a:ext cx="3391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/>
              <a:t>Wenn eine kritische Stenose vorliegt, wird sie rot </a:t>
            </a:r>
          </a:p>
          <a:p>
            <a:pPr algn="ctr"/>
            <a:r>
              <a:rPr lang="de-DE" sz="1500" b="1" dirty="0"/>
              <a:t>und eine </a:t>
            </a:r>
            <a:r>
              <a:rPr lang="de-DE" sz="1500" b="1" dirty="0" err="1"/>
              <a:t>Stentimplantation</a:t>
            </a:r>
            <a:r>
              <a:rPr lang="de-DE" sz="1500" b="1" dirty="0"/>
              <a:t> ist notwendig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2619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5134</TotalTime>
  <Words>66</Words>
  <Application>Microsoft Office PowerPoint</Application>
  <PresentationFormat>Ekran Gösterisi (4:3)</PresentationFormat>
  <Paragraphs>14</Paragraphs>
  <Slides>11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7" baseType="lpstr">
      <vt:lpstr>ＭＳ Ｐゴシック</vt:lpstr>
      <vt:lpstr>Arial</vt:lpstr>
      <vt:lpstr>Calibri</vt:lpstr>
      <vt:lpstr>Candara</vt:lpstr>
      <vt:lpstr>Symbol</vt:lpstr>
      <vt:lpstr>Dalga Biçimi</vt:lpstr>
      <vt:lpstr>PowerPoint Sunusu</vt:lpstr>
      <vt:lpstr>VERSCHLUSS EINES VORHOFSEPTUMDEFEKTS - ASD</vt:lpstr>
      <vt:lpstr>VENTRIKELSEPTUMDEFEKT - VSD-VERSCHLUSS</vt:lpstr>
      <vt:lpstr>Geräte zum Schließen von Defekten</vt:lpstr>
      <vt:lpstr>Verschluss der linken Vorhofohrerweiterung zur Schlaganfallprävention</vt:lpstr>
      <vt:lpstr>Karotis Artere Stenting</vt:lpstr>
      <vt:lpstr>Perkutane Reparatur eines abdominalen Aortenaneurysmas</vt:lpstr>
      <vt:lpstr>Neue Angiographie-Methoden zur Bestimmung des Schweregrads von Herzgefäßverengungen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REYHAN YILMAZ</dc:creator>
  <cp:lastModifiedBy>90553</cp:lastModifiedBy>
  <cp:revision>112</cp:revision>
  <dcterms:modified xsi:type="dcterms:W3CDTF">2023-11-19T11:41:36Z</dcterms:modified>
</cp:coreProperties>
</file>